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8C6F8F-BC10-4535-9CCF-F4428C30E8E4}" type="datetimeFigureOut">
              <a:rPr lang="fi-FI" smtClean="0"/>
              <a:t>15.5.2014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C81ACFF-1C8D-4D71-B3DE-1C1EA590C59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SDLEP:n</a:t>
            </a:r>
            <a:r>
              <a:rPr lang="fi-FI" dirty="0" smtClean="0"/>
              <a:t> perheparit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La 7.6.2014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Olennaisimmat säännöt perhepareissa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501/5</a:t>
            </a:r>
            <a:endParaRPr lang="fi-FI" dirty="0"/>
          </a:p>
          <a:p>
            <a:r>
              <a:rPr lang="fi-FI" dirty="0" smtClean="0"/>
              <a:t>Paikka: ravintola </a:t>
            </a:r>
            <a:r>
              <a:rPr lang="fi-FI" dirty="0" err="1" smtClean="0"/>
              <a:t>night</a:t>
            </a:r>
            <a:r>
              <a:rPr lang="fi-FI" dirty="0" smtClean="0"/>
              <a:t> club Stone 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soite: </a:t>
            </a:r>
            <a:r>
              <a:rPr lang="fi-FI" dirty="0" err="1" smtClean="0"/>
              <a:t>Humikkalanrinne</a:t>
            </a:r>
            <a:r>
              <a:rPr lang="fi-FI" dirty="0" smtClean="0"/>
              <a:t> 1, 00970 Helsinki </a:t>
            </a:r>
          </a:p>
          <a:p>
            <a:r>
              <a:rPr lang="fi-FI" dirty="0" smtClean="0"/>
              <a:t>Osallistumismaksu 20e/pari</a:t>
            </a:r>
          </a:p>
          <a:p>
            <a:r>
              <a:rPr lang="fi-FI" dirty="0" smtClean="0"/>
              <a:t>Rekisteröinti klo 11.30-12.30</a:t>
            </a:r>
          </a:p>
          <a:p>
            <a:r>
              <a:rPr lang="fi-FI" dirty="0" smtClean="0"/>
              <a:t>Prosenttipalkinnot 4:lle parhaalle</a:t>
            </a:r>
          </a:p>
          <a:p>
            <a:r>
              <a:rPr lang="fi-FI" sz="2400" dirty="0" smtClean="0"/>
              <a:t>Tiedustelut Kirsi Mannermaa p. 0443355212/ Marietta Kähärä p. 0440444745</a:t>
            </a:r>
          </a:p>
          <a:p>
            <a:endParaRPr lang="fi-FI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/>
        <p:txBody>
          <a:bodyPr>
            <a:normAutofit fontScale="55000" lnSpcReduction="20000"/>
          </a:bodyPr>
          <a:lstStyle/>
          <a:p>
            <a:endParaRPr lang="fi-FI" dirty="0"/>
          </a:p>
          <a:p>
            <a:r>
              <a:rPr lang="fi-FI" dirty="0" smtClean="0"/>
              <a:t>Vähintään </a:t>
            </a:r>
            <a:r>
              <a:rPr lang="fi-FI" dirty="0"/>
              <a:t>toisella parista Eteläisen piirin kerhon kilpailulisenssi </a:t>
            </a:r>
            <a:endParaRPr lang="fi-FI" dirty="0" smtClean="0"/>
          </a:p>
          <a:p>
            <a:r>
              <a:rPr lang="fi-FI" dirty="0" smtClean="0"/>
              <a:t>Tasoitukset </a:t>
            </a:r>
            <a:r>
              <a:rPr lang="fi-FI" dirty="0"/>
              <a:t>50 p/naispelaaja tai alle 18-vuotias juniori. </a:t>
            </a:r>
          </a:p>
          <a:p>
            <a:r>
              <a:rPr lang="fi-FI" dirty="0"/>
              <a:t>Pelaajilla tulee olla perhesuhde tai läheinen sukulaisuussuhde (jokin seuraavista): </a:t>
            </a:r>
          </a:p>
          <a:p>
            <a:pPr marL="400050" lvl="1" indent="0">
              <a:buNone/>
            </a:pPr>
            <a:r>
              <a:rPr lang="fi-FI" dirty="0"/>
              <a:t>- aviopari tai avopari </a:t>
            </a:r>
          </a:p>
          <a:p>
            <a:pPr marL="400050" lvl="1" indent="0">
              <a:buNone/>
            </a:pPr>
            <a:r>
              <a:rPr lang="fi-FI" dirty="0"/>
              <a:t>- isä/äiti ja lapsi </a:t>
            </a:r>
          </a:p>
          <a:p>
            <a:pPr marL="400050" lvl="1" indent="0">
              <a:buNone/>
            </a:pPr>
            <a:r>
              <a:rPr lang="fi-FI" dirty="0"/>
              <a:t>- sisarukset (2 sisarta/veljeä tai sisar ja veli) </a:t>
            </a:r>
          </a:p>
          <a:p>
            <a:pPr marL="400050" lvl="1" indent="0">
              <a:buNone/>
            </a:pPr>
            <a:r>
              <a:rPr lang="fi-FI" dirty="0"/>
              <a:t>- isoisä/isoäiti ja lapsenlapsi </a:t>
            </a:r>
          </a:p>
          <a:p>
            <a:pPr marL="400050" lvl="1" indent="0">
              <a:buNone/>
            </a:pPr>
            <a:r>
              <a:rPr lang="fi-FI" dirty="0"/>
              <a:t>- täti/setä ja sisaren tai veljen poika/tyttö </a:t>
            </a:r>
          </a:p>
          <a:p>
            <a:pPr marL="400050" lvl="1" indent="0">
              <a:buNone/>
            </a:pPr>
            <a:r>
              <a:rPr lang="fi-FI" dirty="0"/>
              <a:t>- serkukset </a:t>
            </a:r>
          </a:p>
          <a:p>
            <a:endParaRPr lang="fi-FI" dirty="0"/>
          </a:p>
          <a:p>
            <a:r>
              <a:rPr lang="fi-FI" dirty="0"/>
              <a:t>Perhepareissa virallista pukeutumissääntöä ei sovelleta eli vapaamuotoinen pukeutuminen on hyväksyttävää. </a:t>
            </a:r>
          </a:p>
        </p:txBody>
      </p:sp>
    </p:spTree>
    <p:extLst>
      <p:ext uri="{BB962C8B-B14F-4D97-AF65-F5344CB8AC3E}">
        <p14:creationId xmlns:p14="http://schemas.microsoft.com/office/powerpoint/2010/main" val="386159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124</TotalTime>
  <Words>109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Equity</vt:lpstr>
      <vt:lpstr>SDLEP:n perheparit</vt:lpstr>
    </vt:vector>
  </TitlesOfParts>
  <Company>DNA 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Perheparicup</dc:title>
  <dc:creator>Kähärä Marietta</dc:creator>
  <cp:lastModifiedBy>Kähärä Marietta</cp:lastModifiedBy>
  <cp:revision>3</cp:revision>
  <dcterms:created xsi:type="dcterms:W3CDTF">2014-05-13T08:07:27Z</dcterms:created>
  <dcterms:modified xsi:type="dcterms:W3CDTF">2014-05-15T13:35:24Z</dcterms:modified>
</cp:coreProperties>
</file>